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07.03.2023 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17.00</a:t>
            </a:r>
            <a:endParaRPr lang="tr-TR" sz="1800" b="1" baseline="30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Online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Seda ÜNLÜ</a:t>
            </a: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22517014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00983" y="5384934"/>
            <a:ext cx="546376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 </a:t>
            </a:r>
          </a:p>
          <a:p>
            <a:pPr algn="ctr">
              <a:lnSpc>
                <a:spcPct val="125000"/>
              </a:lnSpc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YENİ SCHIFF BAZI SÜBSTİTÜE SİLİKON  FTALOSİYANİN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SENTEZİ, FOTODİNAMİK VE SONO-FOTODİNAMİK 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TERAPİ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ÇALIŞMALARI</a:t>
            </a:r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Batang"/>
              </a:rPr>
              <a:t>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Batang"/>
              </a:rPr>
              <a:t>Doç. Dr. Fikriye TÜNCEL ELMALI</a:t>
            </a:r>
            <a:endParaRPr lang="tr-TR" b="1" dirty="0">
              <a:solidFill>
                <a:schemeClr val="tx2">
                  <a:lumMod val="75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477" y="2958351"/>
            <a:ext cx="1140463" cy="127867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465" y="7364231"/>
            <a:ext cx="3253005" cy="153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230</TotalTime>
  <Words>45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30</cp:revision>
  <dcterms:created xsi:type="dcterms:W3CDTF">2016-11-29T08:51:08Z</dcterms:created>
  <dcterms:modified xsi:type="dcterms:W3CDTF">2023-03-03T18:22:04Z</dcterms:modified>
</cp:coreProperties>
</file>